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  <p:sldMasterId id="2147483872" r:id="rId2"/>
  </p:sldMasterIdLst>
  <p:notesMasterIdLst>
    <p:notesMasterId r:id="rId4"/>
  </p:notesMasterIdLst>
  <p:sldIdLst>
    <p:sldId id="363" r:id="rId3"/>
  </p:sldIdLst>
  <p:sldSz cx="9144000" cy="5143500" type="screen16x9"/>
  <p:notesSz cx="6954838" cy="9236075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03A66E-B4D0-4301-AE89-F22D16E9FC23}" v="1" dt="2025-07-25T13:52:54.8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53" autoAdjust="0"/>
    <p:restoredTop sz="91525" autoAdjust="0"/>
  </p:normalViewPr>
  <p:slideViewPr>
    <p:cSldViewPr snapToGrid="0" snapToObjects="1">
      <p:cViewPr varScale="1">
        <p:scale>
          <a:sx n="146" d="100"/>
          <a:sy n="146" d="100"/>
        </p:scale>
        <p:origin x="110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36" d="100"/>
          <a:sy n="136" d="100"/>
        </p:scale>
        <p:origin x="419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bins, Barry" userId="de478031-d95e-404e-ab71-746fbe2f3762" providerId="ADAL" clId="{D003A66E-B4D0-4301-AE89-F22D16E9FC23}"/>
    <pc:docChg chg="custSel modSld">
      <pc:chgData name="Robbins, Barry" userId="de478031-d95e-404e-ab71-746fbe2f3762" providerId="ADAL" clId="{D003A66E-B4D0-4301-AE89-F22D16E9FC23}" dt="2025-07-25T13:53:36.546" v="65" actId="113"/>
      <pc:docMkLst>
        <pc:docMk/>
      </pc:docMkLst>
      <pc:sldChg chg="addSp delSp modSp mod">
        <pc:chgData name="Robbins, Barry" userId="de478031-d95e-404e-ab71-746fbe2f3762" providerId="ADAL" clId="{D003A66E-B4D0-4301-AE89-F22D16E9FC23}" dt="2025-07-25T13:53:36.546" v="65" actId="113"/>
        <pc:sldMkLst>
          <pc:docMk/>
          <pc:sldMk cId="2719447831" sldId="363"/>
        </pc:sldMkLst>
        <pc:spChg chg="add mod">
          <ac:chgData name="Robbins, Barry" userId="de478031-d95e-404e-ab71-746fbe2f3762" providerId="ADAL" clId="{D003A66E-B4D0-4301-AE89-F22D16E9FC23}" dt="2025-07-25T13:53:14.567" v="44" actId="20577"/>
          <ac:spMkLst>
            <pc:docMk/>
            <pc:sldMk cId="2719447831" sldId="363"/>
            <ac:spMk id="3" creationId="{54C443B8-49BB-759D-1B85-9CC6504A43A8}"/>
          </ac:spMkLst>
        </pc:spChg>
        <pc:spChg chg="del">
          <ac:chgData name="Robbins, Barry" userId="de478031-d95e-404e-ab71-746fbe2f3762" providerId="ADAL" clId="{D003A66E-B4D0-4301-AE89-F22D16E9FC23}" dt="2025-07-25T13:52:34.473" v="9" actId="478"/>
          <ac:spMkLst>
            <pc:docMk/>
            <pc:sldMk cId="2719447831" sldId="363"/>
            <ac:spMk id="10" creationId="{65478111-6760-AB38-71F1-C659EE559518}"/>
          </ac:spMkLst>
        </pc:spChg>
        <pc:spChg chg="mod">
          <ac:chgData name="Robbins, Barry" userId="de478031-d95e-404e-ab71-746fbe2f3762" providerId="ADAL" clId="{D003A66E-B4D0-4301-AE89-F22D16E9FC23}" dt="2025-07-25T13:53:36.546" v="65" actId="113"/>
          <ac:spMkLst>
            <pc:docMk/>
            <pc:sldMk cId="2719447831" sldId="363"/>
            <ac:spMk id="45" creationId="{4E3EEDF4-F3E9-95E6-874F-D34019DD3B68}"/>
          </ac:spMkLst>
        </pc:spChg>
        <pc:spChg chg="mod">
          <ac:chgData name="Robbins, Barry" userId="de478031-d95e-404e-ab71-746fbe2f3762" providerId="ADAL" clId="{D003A66E-B4D0-4301-AE89-F22D16E9FC23}" dt="2025-07-25T13:52:49.883" v="22" actId="6549"/>
          <ac:spMkLst>
            <pc:docMk/>
            <pc:sldMk cId="2719447831" sldId="363"/>
            <ac:spMk id="46" creationId="{7C8A9160-FBDC-53D4-3A12-048BFECE6212}"/>
          </ac:spMkLst>
        </pc:spChg>
        <pc:spChg chg="mod">
          <ac:chgData name="Robbins, Barry" userId="de478031-d95e-404e-ab71-746fbe2f3762" providerId="ADAL" clId="{D003A66E-B4D0-4301-AE89-F22D16E9FC23}" dt="2025-07-24T16:52:25.389" v="8" actId="6549"/>
          <ac:spMkLst>
            <pc:docMk/>
            <pc:sldMk cId="2719447831" sldId="363"/>
            <ac:spMk id="92" creationId="{61B5EA34-ECB5-524D-5888-85B5EE54C2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9" y="3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A1B5D804-CED6-0949-BE6C-8D364F597F0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4113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4864"/>
            <a:ext cx="5563870" cy="3636705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2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9" y="8772672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2D42CB18-3CDA-9641-86CF-E84D6A984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98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864054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86405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836676"/>
            <a:ext cx="4041648" cy="39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836676"/>
            <a:ext cx="4041648" cy="3991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6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58713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58713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/>
          <a:lstStyle>
            <a:lvl1pPr>
              <a:defRPr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5036-3D15-4D08-9281-87CBB86A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F59DCA-9D1F-7475-94A5-3BB0623CC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0524423-0965-CF2E-9ABD-46E181127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ED947D4-C962-99DF-22A6-6DAB35D2A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3AE6D877-22C0-4BF9-8A64-A358E1D3A22F}" type="datetime1">
              <a:rPr lang="en-US" smtClean="0"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6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5.xml"/><Relationship Id="rId18" Type="http://schemas.openxmlformats.org/officeDocument/2006/relationships/slideLayout" Target="../slideLayouts/slideLayout50.xml"/><Relationship Id="rId26" Type="http://schemas.openxmlformats.org/officeDocument/2006/relationships/slideLayout" Target="../slideLayouts/slideLayout58.xml"/><Relationship Id="rId3" Type="http://schemas.openxmlformats.org/officeDocument/2006/relationships/slideLayout" Target="../slideLayouts/slideLayout35.xml"/><Relationship Id="rId21" Type="http://schemas.openxmlformats.org/officeDocument/2006/relationships/slideLayout" Target="../slideLayouts/slideLayout53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slideLayout" Target="../slideLayouts/slideLayout49.xml"/><Relationship Id="rId25" Type="http://schemas.openxmlformats.org/officeDocument/2006/relationships/slideLayout" Target="../slideLayouts/slideLayout57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20" Type="http://schemas.openxmlformats.org/officeDocument/2006/relationships/slideLayout" Target="../slideLayouts/slideLayout52.xml"/><Relationship Id="rId29" Type="http://schemas.openxmlformats.org/officeDocument/2006/relationships/slideLayout" Target="../slideLayouts/slideLayout61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24" Type="http://schemas.openxmlformats.org/officeDocument/2006/relationships/slideLayout" Target="../slideLayouts/slideLayout56.xml"/><Relationship Id="rId32" Type="http://schemas.openxmlformats.org/officeDocument/2006/relationships/slideLayout" Target="../slideLayouts/slideLayout64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23" Type="http://schemas.openxmlformats.org/officeDocument/2006/relationships/slideLayout" Target="../slideLayouts/slideLayout55.xml"/><Relationship Id="rId28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42.xml"/><Relationship Id="rId19" Type="http://schemas.openxmlformats.org/officeDocument/2006/relationships/slideLayout" Target="../slideLayouts/slideLayout51.xml"/><Relationship Id="rId31" Type="http://schemas.openxmlformats.org/officeDocument/2006/relationships/slideLayout" Target="../slideLayouts/slideLayout63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Relationship Id="rId22" Type="http://schemas.openxmlformats.org/officeDocument/2006/relationships/slideLayout" Target="../slideLayouts/slideLayout54.xml"/><Relationship Id="rId27" Type="http://schemas.openxmlformats.org/officeDocument/2006/relationships/slideLayout" Target="../slideLayouts/slideLayout59.xml"/><Relationship Id="rId30" Type="http://schemas.openxmlformats.org/officeDocument/2006/relationships/slideLayout" Target="../slideLayouts/slideLayout62.xml"/><Relationship Id="rId8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64" r:id="rId12"/>
    <p:sldLayoutId id="2147483849" r:id="rId13"/>
    <p:sldLayoutId id="2147483850" r:id="rId14"/>
    <p:sldLayoutId id="2147483871" r:id="rId15"/>
    <p:sldLayoutId id="2147483851" r:id="rId16"/>
    <p:sldLayoutId id="2147483852" r:id="rId17"/>
    <p:sldLayoutId id="2147483853" r:id="rId18"/>
    <p:sldLayoutId id="2147483905" r:id="rId19"/>
    <p:sldLayoutId id="2147483854" r:id="rId20"/>
    <p:sldLayoutId id="2147483855" r:id="rId21"/>
    <p:sldLayoutId id="2147483856" r:id="rId22"/>
    <p:sldLayoutId id="2147483857" r:id="rId23"/>
    <p:sldLayoutId id="2147483868" r:id="rId24"/>
    <p:sldLayoutId id="2147483858" r:id="rId25"/>
    <p:sldLayoutId id="2147483859" r:id="rId26"/>
    <p:sldLayoutId id="2147483860" r:id="rId27"/>
    <p:sldLayoutId id="2147483861" r:id="rId28"/>
    <p:sldLayoutId id="2147483862" r:id="rId29"/>
    <p:sldLayoutId id="2147483863" r:id="rId30"/>
    <p:sldLayoutId id="2147483870" r:id="rId31"/>
    <p:sldLayoutId id="2147483869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7/28/2025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  <p:sldLayoutId id="2147483889" r:id="rId17"/>
    <p:sldLayoutId id="2147483890" r:id="rId18"/>
    <p:sldLayoutId id="2147483891" r:id="rId19"/>
    <p:sldLayoutId id="2147483892" r:id="rId20"/>
    <p:sldLayoutId id="2147483893" r:id="rId21"/>
    <p:sldLayoutId id="2147483894" r:id="rId22"/>
    <p:sldLayoutId id="2147483895" r:id="rId23"/>
    <p:sldLayoutId id="2147483896" r:id="rId24"/>
    <p:sldLayoutId id="2147483897" r:id="rId25"/>
    <p:sldLayoutId id="2147483898" r:id="rId26"/>
    <p:sldLayoutId id="2147483899" r:id="rId27"/>
    <p:sldLayoutId id="2147483900" r:id="rId28"/>
    <p:sldLayoutId id="2147483901" r:id="rId29"/>
    <p:sldLayoutId id="2147483903" r:id="rId30"/>
    <p:sldLayoutId id="2147483904" r:id="rId31"/>
    <p:sldLayoutId id="2147483867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3C2F936A-8B52-3ECC-E472-BAFC2B3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555" y="136654"/>
            <a:ext cx="6230589" cy="387453"/>
          </a:xfrm>
        </p:spPr>
        <p:txBody>
          <a:bodyPr>
            <a:normAutofit/>
          </a:bodyPr>
          <a:lstStyle/>
          <a:p>
            <a:r>
              <a:rPr lang="en-US" sz="2000" dirty="0"/>
              <a:t>S&amp;T IT Organizational Chart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E10035-6766-1576-31A3-F85C28DA2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91238" y="4142205"/>
            <a:ext cx="966143" cy="272362"/>
          </a:xfrm>
        </p:spPr>
        <p:txBody>
          <a:bodyPr/>
          <a:lstStyle/>
          <a:p>
            <a:r>
              <a:rPr lang="en-US" i="1" dirty="0"/>
              <a:t>Revised </a:t>
            </a:r>
            <a:fld id="{1A83B14A-74F9-4F6C-9774-236372D965CD}" type="datetime1">
              <a:rPr lang="en-US" i="1" smtClean="0"/>
              <a:t>7/28/2025</a:t>
            </a:fld>
            <a:endParaRPr lang="en-US" i="1" dirty="0"/>
          </a:p>
        </p:txBody>
      </p:sp>
      <p:sp>
        <p:nvSpPr>
          <p:cNvPr id="36" name="Text Placeholder 1">
            <a:extLst>
              <a:ext uri="{FF2B5EF4-FFF2-40B4-BE49-F238E27FC236}">
                <a16:creationId xmlns:a16="http://schemas.microsoft.com/office/drawing/2014/main" id="{385C7B05-C2FB-6712-3EA8-23FE20B74472}"/>
              </a:ext>
            </a:extLst>
          </p:cNvPr>
          <p:cNvSpPr txBox="1">
            <a:spLocks/>
          </p:cNvSpPr>
          <p:nvPr/>
        </p:nvSpPr>
        <p:spPr>
          <a:xfrm>
            <a:off x="3605467" y="151921"/>
            <a:ext cx="1645920" cy="365760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Barry Robbins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Chief Information Officer (CIO)</a:t>
            </a:r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BE6D326B-F272-77F2-77B7-800687E09470}"/>
              </a:ext>
            </a:extLst>
          </p:cNvPr>
          <p:cNvSpPr txBox="1">
            <a:spLocks/>
          </p:cNvSpPr>
          <p:nvPr/>
        </p:nvSpPr>
        <p:spPr>
          <a:xfrm>
            <a:off x="148046" y="799522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 Support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Ardith McComb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sp>
        <p:nvSpPr>
          <p:cNvPr id="38" name="Text Placeholder 1">
            <a:extLst>
              <a:ext uri="{FF2B5EF4-FFF2-40B4-BE49-F238E27FC236}">
                <a16:creationId xmlns:a16="http://schemas.microsoft.com/office/drawing/2014/main" id="{2EC30B36-2EA9-8932-9ACD-D82F4FE2C00C}"/>
              </a:ext>
            </a:extLst>
          </p:cNvPr>
          <p:cNvSpPr txBox="1">
            <a:spLocks/>
          </p:cNvSpPr>
          <p:nvPr/>
        </p:nvSpPr>
        <p:spPr>
          <a:xfrm>
            <a:off x="6018434" y="791990"/>
            <a:ext cx="1371600" cy="54611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Research Support Solutions</a:t>
            </a:r>
          </a:p>
          <a:p>
            <a:r>
              <a:rPr lang="en-US" dirty="0"/>
              <a:t>Buddy Scharfenberg</a:t>
            </a:r>
          </a:p>
          <a:p>
            <a:r>
              <a:rPr lang="en-US" dirty="0"/>
              <a:t>Director IT</a:t>
            </a:r>
          </a:p>
        </p:txBody>
      </p:sp>
      <p:sp>
        <p:nvSpPr>
          <p:cNvPr id="39" name="Text Placeholder 1">
            <a:extLst>
              <a:ext uri="{FF2B5EF4-FFF2-40B4-BE49-F238E27FC236}">
                <a16:creationId xmlns:a16="http://schemas.microsoft.com/office/drawing/2014/main" id="{5506AD29-1418-A620-F74C-6373282EAA93}"/>
              </a:ext>
            </a:extLst>
          </p:cNvPr>
          <p:cNvSpPr txBox="1">
            <a:spLocks/>
          </p:cNvSpPr>
          <p:nvPr/>
        </p:nvSpPr>
        <p:spPr>
          <a:xfrm>
            <a:off x="3083240" y="799414"/>
            <a:ext cx="1371600" cy="542641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IT Security</a:t>
            </a:r>
          </a:p>
          <a:p>
            <a:r>
              <a:rPr lang="en-US" dirty="0"/>
              <a:t>Perry Koob</a:t>
            </a:r>
          </a:p>
          <a:p>
            <a:r>
              <a:rPr lang="en-US" dirty="0"/>
              <a:t>Information Security Officer</a:t>
            </a:r>
          </a:p>
        </p:txBody>
      </p: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9FBECB65-C880-120B-8E0A-A7263F0CD506}"/>
              </a:ext>
            </a:extLst>
          </p:cNvPr>
          <p:cNvSpPr txBox="1">
            <a:spLocks/>
          </p:cNvSpPr>
          <p:nvPr/>
        </p:nvSpPr>
        <p:spPr>
          <a:xfrm>
            <a:off x="4550837" y="808999"/>
            <a:ext cx="1371600" cy="53305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Business Services</a:t>
            </a:r>
          </a:p>
          <a:p>
            <a:r>
              <a:rPr lang="en-US" dirty="0"/>
              <a:t>Sara Lewis</a:t>
            </a:r>
          </a:p>
          <a:p>
            <a:r>
              <a:rPr lang="en-US" dirty="0"/>
              <a:t>Director Business Services</a:t>
            </a:r>
          </a:p>
        </p:txBody>
      </p:sp>
      <p:sp>
        <p:nvSpPr>
          <p:cNvPr id="41" name="Text Placeholder 1">
            <a:extLst>
              <a:ext uri="{FF2B5EF4-FFF2-40B4-BE49-F238E27FC236}">
                <a16:creationId xmlns:a16="http://schemas.microsoft.com/office/drawing/2014/main" id="{1FAD1C92-A1BA-3BD7-4965-388854585F6A}"/>
              </a:ext>
            </a:extLst>
          </p:cNvPr>
          <p:cNvSpPr txBox="1">
            <a:spLocks/>
          </p:cNvSpPr>
          <p:nvPr/>
        </p:nvSpPr>
        <p:spPr>
          <a:xfrm>
            <a:off x="1615643" y="799415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Networking and System Infrastructure</a:t>
            </a:r>
          </a:p>
          <a:p>
            <a:r>
              <a:rPr lang="en-US" dirty="0"/>
              <a:t>Tanseer Butt</a:t>
            </a:r>
          </a:p>
          <a:p>
            <a:r>
              <a:rPr lang="en-US" dirty="0"/>
              <a:t>Sr. Manager IT</a:t>
            </a:r>
          </a:p>
        </p:txBody>
      </p: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8D5682D4-37AE-E78A-EF4C-7EDA88917C05}"/>
              </a:ext>
            </a:extLst>
          </p:cNvPr>
          <p:cNvSpPr txBox="1">
            <a:spLocks/>
          </p:cNvSpPr>
          <p:nvPr/>
        </p:nvSpPr>
        <p:spPr>
          <a:xfrm>
            <a:off x="1752803" y="1376588"/>
            <a:ext cx="1234440" cy="50259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 Infrastructure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Kevin Green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David Atkinson</a:t>
            </a:r>
            <a:endParaRPr lang="en-US" sz="750" b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J.T. Scantlin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6E969421-9CE7-EF39-2420-AF3949C460A0}"/>
              </a:ext>
            </a:extLst>
          </p:cNvPr>
          <p:cNvSpPr txBox="1">
            <a:spLocks/>
          </p:cNvSpPr>
          <p:nvPr/>
        </p:nvSpPr>
        <p:spPr>
          <a:xfrm>
            <a:off x="7623190" y="1698389"/>
            <a:ext cx="1234440" cy="98034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Sophia Kim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Lance Edgar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Farrell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Nathan Neulinger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Skeeters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Benjamin Suntrup</a:t>
            </a:r>
          </a:p>
        </p:txBody>
      </p:sp>
      <p:sp>
        <p:nvSpPr>
          <p:cNvPr id="47" name="Text Placeholder 1">
            <a:extLst>
              <a:ext uri="{FF2B5EF4-FFF2-40B4-BE49-F238E27FC236}">
                <a16:creationId xmlns:a16="http://schemas.microsoft.com/office/drawing/2014/main" id="{0E1590B5-F714-35D5-3931-1FEF706EBF20}"/>
              </a:ext>
            </a:extLst>
          </p:cNvPr>
          <p:cNvSpPr txBox="1">
            <a:spLocks/>
          </p:cNvSpPr>
          <p:nvPr/>
        </p:nvSpPr>
        <p:spPr>
          <a:xfrm>
            <a:off x="7623190" y="1376589"/>
            <a:ext cx="1234440" cy="299102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Relations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  <a:endParaRPr lang="en-US" sz="7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 Placeholder 1">
            <a:extLst>
              <a:ext uri="{FF2B5EF4-FFF2-40B4-BE49-F238E27FC236}">
                <a16:creationId xmlns:a16="http://schemas.microsoft.com/office/drawing/2014/main" id="{12E210D7-74E1-FE65-69A8-489C4340781C}"/>
              </a:ext>
            </a:extLst>
          </p:cNvPr>
          <p:cNvSpPr txBox="1">
            <a:spLocks/>
          </p:cNvSpPr>
          <p:nvPr/>
        </p:nvSpPr>
        <p:spPr>
          <a:xfrm>
            <a:off x="1752803" y="1900449"/>
            <a:ext cx="1234440" cy="52960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 Infrastructure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 Germeroth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Tupper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Elijah Sheffel</a:t>
            </a:r>
          </a:p>
        </p:txBody>
      </p:sp>
      <p:sp>
        <p:nvSpPr>
          <p:cNvPr id="61" name="Text Placeholder 1">
            <a:extLst>
              <a:ext uri="{FF2B5EF4-FFF2-40B4-BE49-F238E27FC236}">
                <a16:creationId xmlns:a16="http://schemas.microsoft.com/office/drawing/2014/main" id="{8DA2011D-6C80-ABDC-A64C-ECF68029A207}"/>
              </a:ext>
            </a:extLst>
          </p:cNvPr>
          <p:cNvSpPr txBox="1">
            <a:spLocks/>
          </p:cNvSpPr>
          <p:nvPr/>
        </p:nvSpPr>
        <p:spPr>
          <a:xfrm>
            <a:off x="1752803" y="2449937"/>
            <a:ext cx="1234440" cy="677044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Infrastructure 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 Denise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Williamson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Akhil Annreddy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Tony Elder</a:t>
            </a:r>
          </a:p>
          <a:p>
            <a:pPr algn="ctr"/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 Placeholder 1">
            <a:extLst>
              <a:ext uri="{FF2B5EF4-FFF2-40B4-BE49-F238E27FC236}">
                <a16:creationId xmlns:a16="http://schemas.microsoft.com/office/drawing/2014/main" id="{C4812493-BEB6-A9F4-60F5-E61A0FC02D46}"/>
              </a:ext>
            </a:extLst>
          </p:cNvPr>
          <p:cNvSpPr txBox="1">
            <a:spLocks/>
          </p:cNvSpPr>
          <p:nvPr/>
        </p:nvSpPr>
        <p:spPr>
          <a:xfrm>
            <a:off x="5517213" y="236815"/>
            <a:ext cx="1371600" cy="365760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Andrew Brady</a:t>
            </a:r>
          </a:p>
          <a:p>
            <a:r>
              <a:rPr lang="en-US" dirty="0"/>
              <a:t>Enterprise Architect</a:t>
            </a:r>
          </a:p>
        </p:txBody>
      </p:sp>
      <p:sp>
        <p:nvSpPr>
          <p:cNvPr id="64" name="Text Placeholder 1">
            <a:extLst>
              <a:ext uri="{FF2B5EF4-FFF2-40B4-BE49-F238E27FC236}">
                <a16:creationId xmlns:a16="http://schemas.microsoft.com/office/drawing/2014/main" id="{D658664E-C13B-9DF1-3086-28EC1C469FF3}"/>
              </a:ext>
            </a:extLst>
          </p:cNvPr>
          <p:cNvSpPr txBox="1">
            <a:spLocks/>
          </p:cNvSpPr>
          <p:nvPr/>
        </p:nvSpPr>
        <p:spPr>
          <a:xfrm>
            <a:off x="7486030" y="789903"/>
            <a:ext cx="1371600" cy="54820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Customer Experience &amp; Outreach</a:t>
            </a:r>
            <a:br>
              <a:rPr lang="en-US" dirty="0"/>
            </a:br>
            <a:r>
              <a:rPr lang="en-US" dirty="0"/>
              <a:t>Brooke Durbin </a:t>
            </a:r>
          </a:p>
          <a:p>
            <a:r>
              <a:rPr lang="en-US" dirty="0"/>
              <a:t>Manager IT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531346EA-8A7D-B69F-C9BD-08C4B794486A}"/>
              </a:ext>
            </a:extLst>
          </p:cNvPr>
          <p:cNvCxnSpPr>
            <a:stCxn id="36" idx="2"/>
            <a:endCxn id="37" idx="0"/>
          </p:cNvCxnSpPr>
          <p:nvPr/>
        </p:nvCxnSpPr>
        <p:spPr>
          <a:xfrm rot="5400000">
            <a:off x="2490217" y="-1138689"/>
            <a:ext cx="281841" cy="3594581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42ADDB2E-4930-BA0D-EE2B-F83CF815669F}"/>
              </a:ext>
            </a:extLst>
          </p:cNvPr>
          <p:cNvCxnSpPr>
            <a:cxnSpLocks/>
            <a:stCxn id="36" idx="2"/>
            <a:endCxn id="41" idx="0"/>
          </p:cNvCxnSpPr>
          <p:nvPr/>
        </p:nvCxnSpPr>
        <p:spPr>
          <a:xfrm rot="5400000">
            <a:off x="3224068" y="-404944"/>
            <a:ext cx="281734" cy="212698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D5083CFF-FE3A-A4FA-B8E1-D3367868317C}"/>
              </a:ext>
            </a:extLst>
          </p:cNvPr>
          <p:cNvCxnSpPr>
            <a:cxnSpLocks/>
            <a:stCxn id="36" idx="2"/>
            <a:endCxn id="39" idx="0"/>
          </p:cNvCxnSpPr>
          <p:nvPr/>
        </p:nvCxnSpPr>
        <p:spPr>
          <a:xfrm rot="5400000">
            <a:off x="3957868" y="328854"/>
            <a:ext cx="281733" cy="65938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A78111A9-221F-41D7-C250-811CC1AC5D2C}"/>
              </a:ext>
            </a:extLst>
          </p:cNvPr>
          <p:cNvCxnSpPr>
            <a:cxnSpLocks/>
            <a:stCxn id="36" idx="2"/>
            <a:endCxn id="40" idx="0"/>
          </p:cNvCxnSpPr>
          <p:nvPr/>
        </p:nvCxnSpPr>
        <p:spPr>
          <a:xfrm rot="16200000" flipH="1">
            <a:off x="4686873" y="259235"/>
            <a:ext cx="291318" cy="808210"/>
          </a:xfrm>
          <a:prstGeom prst="bentConnector3">
            <a:avLst>
              <a:gd name="adj1" fmla="val 4698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37AD0F73-AAE9-6CF2-09C0-EF0A00401D94}"/>
              </a:ext>
            </a:extLst>
          </p:cNvPr>
          <p:cNvCxnSpPr>
            <a:cxnSpLocks/>
            <a:stCxn id="36" idx="2"/>
            <a:endCxn id="38" idx="0"/>
          </p:cNvCxnSpPr>
          <p:nvPr/>
        </p:nvCxnSpPr>
        <p:spPr>
          <a:xfrm rot="16200000" flipH="1">
            <a:off x="5429176" y="-483069"/>
            <a:ext cx="274309" cy="227580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09C0161B-CFFA-3574-7FBF-8A1E5C13A5B0}"/>
              </a:ext>
            </a:extLst>
          </p:cNvPr>
          <p:cNvCxnSpPr>
            <a:cxnSpLocks/>
            <a:stCxn id="36" idx="2"/>
            <a:endCxn id="64" idx="0"/>
          </p:cNvCxnSpPr>
          <p:nvPr/>
        </p:nvCxnSpPr>
        <p:spPr>
          <a:xfrm rot="16200000" flipH="1">
            <a:off x="6164017" y="-1217910"/>
            <a:ext cx="272222" cy="374340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830D26D-FB4F-5C91-8FB2-6BE63C5C29A0}"/>
              </a:ext>
            </a:extLst>
          </p:cNvPr>
          <p:cNvSpPr txBox="1"/>
          <p:nvPr/>
        </p:nvSpPr>
        <p:spPr>
          <a:xfrm>
            <a:off x="8171830" y="3878413"/>
            <a:ext cx="685800" cy="914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Vacant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3D1AB7-BBDA-48B8-317A-4AEC4D61E1F8}"/>
              </a:ext>
            </a:extLst>
          </p:cNvPr>
          <p:cNvSpPr txBox="1"/>
          <p:nvPr/>
        </p:nvSpPr>
        <p:spPr>
          <a:xfrm>
            <a:off x="8171830" y="3788373"/>
            <a:ext cx="685800" cy="9144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defPPr>
              <a:defRPr lang="en-US"/>
            </a:defPPr>
            <a:lvl1pPr algn="ctr" defTabSz="457200">
              <a:defRPr sz="900" b="1">
                <a:solidFill>
                  <a:srgbClr val="FFFFFF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47 Students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0DC9A0DE-2C99-9498-86B8-2478FB2FF1B5}"/>
              </a:ext>
            </a:extLst>
          </p:cNvPr>
          <p:cNvSpPr txBox="1">
            <a:spLocks/>
          </p:cNvSpPr>
          <p:nvPr/>
        </p:nvSpPr>
        <p:spPr>
          <a:xfrm>
            <a:off x="285206" y="1925223"/>
            <a:ext cx="1234440" cy="11295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Deployment &amp; Support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Justin Blackwell (Supervisor)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Sean Apple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Feller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Mungle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Dakota Murphy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Morgan Null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46158-6E14-9EA6-FF82-4E9A6B0F63D0}"/>
              </a:ext>
            </a:extLst>
          </p:cNvPr>
          <p:cNvSpPr txBox="1"/>
          <p:nvPr/>
        </p:nvSpPr>
        <p:spPr>
          <a:xfrm>
            <a:off x="285206" y="1375598"/>
            <a:ext cx="1234440" cy="524392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 Desk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Kurt Pritchett (Supervisor)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Jeff Cameron​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Dallas Clements​</a:t>
            </a:r>
          </a:p>
        </p:txBody>
      </p:sp>
      <p:sp>
        <p:nvSpPr>
          <p:cNvPr id="21" name="Text Placeholder 1">
            <a:extLst>
              <a:ext uri="{FF2B5EF4-FFF2-40B4-BE49-F238E27FC236}">
                <a16:creationId xmlns:a16="http://schemas.microsoft.com/office/drawing/2014/main" id="{362AB8E6-4CC1-8965-9002-5BE2B79C8BBB}"/>
              </a:ext>
            </a:extLst>
          </p:cNvPr>
          <p:cNvSpPr txBox="1">
            <a:spLocks/>
          </p:cNvSpPr>
          <p:nvPr/>
        </p:nvSpPr>
        <p:spPr>
          <a:xfrm>
            <a:off x="285206" y="3074720"/>
            <a:ext cx="1234440" cy="84545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Learning Environments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Devin Ogle (Supervisor)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Cain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Craig Crawford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Patrick Fehrenbach (StL) 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Michelle Mehmert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Megan Thompson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834314-22D5-F08F-0818-4AD8B352314C}"/>
              </a:ext>
            </a:extLst>
          </p:cNvPr>
          <p:cNvSpPr txBox="1"/>
          <p:nvPr/>
        </p:nvSpPr>
        <p:spPr>
          <a:xfrm>
            <a:off x="285206" y="3938919"/>
            <a:ext cx="1234440" cy="40505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VIP Support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Allen Wilkins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Kaleb Chiles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709C75-08CF-3EEF-2B39-5CCB9027B4A5}"/>
              </a:ext>
            </a:extLst>
          </p:cNvPr>
          <p:cNvSpPr txBox="1"/>
          <p:nvPr/>
        </p:nvSpPr>
        <p:spPr>
          <a:xfrm>
            <a:off x="1517430" y="1925222"/>
            <a:ext cx="137160" cy="113385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A6087C-3AB9-FC86-9ECD-AAF5CE2DC0DC}"/>
              </a:ext>
            </a:extLst>
          </p:cNvPr>
          <p:cNvSpPr txBox="1"/>
          <p:nvPr/>
        </p:nvSpPr>
        <p:spPr>
          <a:xfrm>
            <a:off x="1517430" y="3938919"/>
            <a:ext cx="137160" cy="405059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D7F1184-C161-5754-1D9D-F267009E42B9}"/>
              </a:ext>
            </a:extLst>
          </p:cNvPr>
          <p:cNvSpPr txBox="1"/>
          <p:nvPr/>
        </p:nvSpPr>
        <p:spPr>
          <a:xfrm>
            <a:off x="1517430" y="1375597"/>
            <a:ext cx="137160" cy="52120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41533E-3261-E91D-EAC7-20959E418EC5}"/>
              </a:ext>
            </a:extLst>
          </p:cNvPr>
          <p:cNvSpPr txBox="1"/>
          <p:nvPr/>
        </p:nvSpPr>
        <p:spPr>
          <a:xfrm>
            <a:off x="1517430" y="3074720"/>
            <a:ext cx="137160" cy="85039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8FA6281-1B73-97BF-598E-992353E9FE4A}"/>
              </a:ext>
            </a:extLst>
          </p:cNvPr>
          <p:cNvSpPr txBox="1"/>
          <p:nvPr/>
        </p:nvSpPr>
        <p:spPr>
          <a:xfrm>
            <a:off x="2987243" y="1376588"/>
            <a:ext cx="137160" cy="50292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DE013CC-C65B-80EF-A124-5F01E6AFC93A}"/>
              </a:ext>
            </a:extLst>
          </p:cNvPr>
          <p:cNvSpPr txBox="1"/>
          <p:nvPr/>
        </p:nvSpPr>
        <p:spPr>
          <a:xfrm>
            <a:off x="2987243" y="1900449"/>
            <a:ext cx="137160" cy="5303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0B8F73C-73A8-A1DA-51E6-92DCAF24743B}"/>
              </a:ext>
            </a:extLst>
          </p:cNvPr>
          <p:cNvSpPr txBox="1"/>
          <p:nvPr/>
        </p:nvSpPr>
        <p:spPr>
          <a:xfrm>
            <a:off x="2987243" y="2449938"/>
            <a:ext cx="137160" cy="67263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FE07931-F842-94D2-55DF-306A91FE5F00}"/>
              </a:ext>
            </a:extLst>
          </p:cNvPr>
          <p:cNvSpPr txBox="1"/>
          <p:nvPr/>
        </p:nvSpPr>
        <p:spPr>
          <a:xfrm>
            <a:off x="8856197" y="1376587"/>
            <a:ext cx="137160" cy="30176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918C4FA-096A-FA4E-8178-4F857651B29E}"/>
              </a:ext>
            </a:extLst>
          </p:cNvPr>
          <p:cNvSpPr txBox="1"/>
          <p:nvPr/>
        </p:nvSpPr>
        <p:spPr>
          <a:xfrm>
            <a:off x="8856197" y="1696901"/>
            <a:ext cx="137160" cy="97959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A939A71C-9469-89BC-E648-F9771721A938}"/>
              </a:ext>
            </a:extLst>
          </p:cNvPr>
          <p:cNvSpPr txBox="1">
            <a:spLocks/>
          </p:cNvSpPr>
          <p:nvPr/>
        </p:nvSpPr>
        <p:spPr>
          <a:xfrm>
            <a:off x="4687997" y="2138782"/>
            <a:ext cx="1234440" cy="43986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 Management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Alissa Fleck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Brentley Courtney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94C43D5B-FD9D-15C6-5E46-E4F6D40604ED}"/>
              </a:ext>
            </a:extLst>
          </p:cNvPr>
          <p:cNvSpPr txBox="1">
            <a:spLocks/>
          </p:cNvSpPr>
          <p:nvPr/>
        </p:nvSpPr>
        <p:spPr>
          <a:xfrm>
            <a:off x="4687997" y="2604041"/>
            <a:ext cx="1234440" cy="48622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 Management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Lua Smith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Melissa Hill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Christopher Wilson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33A5F74-F4FE-DD48-296B-39B298AFB863}"/>
              </a:ext>
            </a:extLst>
          </p:cNvPr>
          <p:cNvSpPr txBox="1"/>
          <p:nvPr/>
        </p:nvSpPr>
        <p:spPr>
          <a:xfrm>
            <a:off x="5922437" y="2138782"/>
            <a:ext cx="137160" cy="43891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5E2EA27-9FDE-CFE0-33C7-C041A41C40FB}"/>
              </a:ext>
            </a:extLst>
          </p:cNvPr>
          <p:cNvSpPr txBox="1"/>
          <p:nvPr/>
        </p:nvSpPr>
        <p:spPr>
          <a:xfrm>
            <a:off x="5922437" y="2603466"/>
            <a:ext cx="137160" cy="49026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id="{02EE9A8B-6BE9-E053-3A00-121C6C7D3885}"/>
              </a:ext>
            </a:extLst>
          </p:cNvPr>
          <p:cNvSpPr txBox="1">
            <a:spLocks/>
          </p:cNvSpPr>
          <p:nvPr/>
        </p:nvSpPr>
        <p:spPr>
          <a:xfrm>
            <a:off x="4685781" y="1365839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 Support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Patrice Hatcher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D6F2835-703B-F3A1-573E-D29AFA1C01F7}"/>
              </a:ext>
            </a:extLst>
          </p:cNvPr>
          <p:cNvSpPr txBox="1"/>
          <p:nvPr/>
        </p:nvSpPr>
        <p:spPr>
          <a:xfrm>
            <a:off x="5920221" y="1365839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 Placeholder 1">
            <a:extLst>
              <a:ext uri="{FF2B5EF4-FFF2-40B4-BE49-F238E27FC236}">
                <a16:creationId xmlns:a16="http://schemas.microsoft.com/office/drawing/2014/main" id="{35FF061D-A091-1D6F-B606-C2D86C46E02C}"/>
              </a:ext>
            </a:extLst>
          </p:cNvPr>
          <p:cNvSpPr txBox="1">
            <a:spLocks/>
          </p:cNvSpPr>
          <p:nvPr/>
        </p:nvSpPr>
        <p:spPr>
          <a:xfrm>
            <a:off x="7623190" y="3174703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 Analysis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002A801-623B-D98F-F09B-DA63D2E9B787}"/>
              </a:ext>
            </a:extLst>
          </p:cNvPr>
          <p:cNvSpPr txBox="1"/>
          <p:nvPr/>
        </p:nvSpPr>
        <p:spPr>
          <a:xfrm>
            <a:off x="8857630" y="3174703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6B0D1DC-5C9F-CFC6-C455-65BDA94D74B2}"/>
              </a:ext>
            </a:extLst>
          </p:cNvPr>
          <p:cNvSpPr txBox="1"/>
          <p:nvPr/>
        </p:nvSpPr>
        <p:spPr>
          <a:xfrm>
            <a:off x="8171830" y="3698332"/>
            <a:ext cx="685800" cy="9751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71 Employee</a:t>
            </a: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4E3EEDF4-F3E9-95E6-874F-D34019DD3B68}"/>
              </a:ext>
            </a:extLst>
          </p:cNvPr>
          <p:cNvSpPr txBox="1">
            <a:spLocks/>
          </p:cNvSpPr>
          <p:nvPr/>
        </p:nvSpPr>
        <p:spPr>
          <a:xfrm>
            <a:off x="6155594" y="2321284"/>
            <a:ext cx="1234440" cy="862093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Performance Computing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Maninger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(Manager IT)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Daniel Bylina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Josh Jones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Ryan Lantzer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7C8A9160-FBDC-53D4-3A12-048BFECE6212}"/>
              </a:ext>
            </a:extLst>
          </p:cNvPr>
          <p:cNvSpPr txBox="1">
            <a:spLocks/>
          </p:cNvSpPr>
          <p:nvPr/>
        </p:nvSpPr>
        <p:spPr>
          <a:xfrm>
            <a:off x="6155594" y="1369157"/>
            <a:ext cx="1234440" cy="93381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Specialized Systems </a:t>
            </a:r>
          </a:p>
          <a:p>
            <a:pPr algn="ctr"/>
            <a:endParaRPr lang="en-US" sz="750" b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Randy Haffer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 Howdeshell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Dakota Clark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B5C6E73-7CEB-CC1E-FDE4-02422EB85326}"/>
              </a:ext>
            </a:extLst>
          </p:cNvPr>
          <p:cNvSpPr txBox="1"/>
          <p:nvPr/>
        </p:nvSpPr>
        <p:spPr>
          <a:xfrm>
            <a:off x="7392276" y="1370161"/>
            <a:ext cx="137160" cy="92967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A9A4925-274C-D189-D6EC-82054942758D}"/>
              </a:ext>
            </a:extLst>
          </p:cNvPr>
          <p:cNvSpPr txBox="1"/>
          <p:nvPr/>
        </p:nvSpPr>
        <p:spPr>
          <a:xfrm>
            <a:off x="7391791" y="2321284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D1D9731-4C1C-0867-7045-2FE29B4BF225}"/>
              </a:ext>
            </a:extLst>
          </p:cNvPr>
          <p:cNvSpPr txBox="1"/>
          <p:nvPr/>
        </p:nvSpPr>
        <p:spPr>
          <a:xfrm>
            <a:off x="6155594" y="3208607"/>
            <a:ext cx="1234440" cy="3463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BTA</a:t>
            </a:r>
          </a:p>
          <a:p>
            <a:r>
              <a:rPr 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Callie Zarcone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7DF7D3D-ECC4-3484-0FB0-226676A3F495}"/>
              </a:ext>
            </a:extLst>
          </p:cNvPr>
          <p:cNvSpPr txBox="1"/>
          <p:nvPr/>
        </p:nvSpPr>
        <p:spPr>
          <a:xfrm>
            <a:off x="7392276" y="3206850"/>
            <a:ext cx="137160" cy="34747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Text Placeholder 1">
            <a:extLst>
              <a:ext uri="{FF2B5EF4-FFF2-40B4-BE49-F238E27FC236}">
                <a16:creationId xmlns:a16="http://schemas.microsoft.com/office/drawing/2014/main" id="{F2C6488B-C799-FB2E-A705-4F74874A2EF0}"/>
              </a:ext>
            </a:extLst>
          </p:cNvPr>
          <p:cNvSpPr txBox="1">
            <a:spLocks/>
          </p:cNvSpPr>
          <p:nvPr/>
        </p:nvSpPr>
        <p:spPr>
          <a:xfrm>
            <a:off x="3220400" y="1376588"/>
            <a:ext cx="1234440" cy="79437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Operations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Doty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Logan Wilson</a:t>
            </a:r>
          </a:p>
        </p:txBody>
      </p:sp>
      <p:sp>
        <p:nvSpPr>
          <p:cNvPr id="92" name="Text Placeholder 1">
            <a:extLst>
              <a:ext uri="{FF2B5EF4-FFF2-40B4-BE49-F238E27FC236}">
                <a16:creationId xmlns:a16="http://schemas.microsoft.com/office/drawing/2014/main" id="{61B5EA34-ECB5-524D-5888-85B5EE54C229}"/>
              </a:ext>
            </a:extLst>
          </p:cNvPr>
          <p:cNvSpPr txBox="1">
            <a:spLocks/>
          </p:cNvSpPr>
          <p:nvPr/>
        </p:nvSpPr>
        <p:spPr>
          <a:xfrm>
            <a:off x="3220400" y="2617041"/>
            <a:ext cx="1230809" cy="85517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 User Engineering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 Bucher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Jonathan Blasingame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Leroy Kierstead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Austin Wall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Donald Filbeck (Coop)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9318FE7-779D-191D-ABF1-EE59BFA2CEA2}"/>
              </a:ext>
            </a:extLst>
          </p:cNvPr>
          <p:cNvSpPr txBox="1"/>
          <p:nvPr/>
        </p:nvSpPr>
        <p:spPr>
          <a:xfrm>
            <a:off x="4455429" y="1376588"/>
            <a:ext cx="137160" cy="79108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60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B5EB1F5-CD9B-364C-13E8-2E792D697187}"/>
              </a:ext>
            </a:extLst>
          </p:cNvPr>
          <p:cNvSpPr txBox="1"/>
          <p:nvPr/>
        </p:nvSpPr>
        <p:spPr>
          <a:xfrm>
            <a:off x="4449079" y="2617042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06705D-9803-ECC2-363F-389AFB378B36}"/>
              </a:ext>
            </a:extLst>
          </p:cNvPr>
          <p:cNvSpPr txBox="1"/>
          <p:nvPr/>
        </p:nvSpPr>
        <p:spPr>
          <a:xfrm>
            <a:off x="3264850" y="1774482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Sr. Security Analyst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02E98938-D248-D90F-3144-8B649BF45A8B}"/>
              </a:ext>
            </a:extLst>
          </p:cNvPr>
          <p:cNvSpPr txBox="1">
            <a:spLocks/>
          </p:cNvSpPr>
          <p:nvPr/>
        </p:nvSpPr>
        <p:spPr>
          <a:xfrm>
            <a:off x="4690278" y="1691118"/>
            <a:ext cx="1232159" cy="42022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Asset Management</a:t>
            </a:r>
          </a:p>
          <a:p>
            <a:r>
              <a:rPr lang="en-US" dirty="0"/>
              <a:t>Cheryl Ahrens </a:t>
            </a:r>
          </a:p>
          <a:p>
            <a:r>
              <a:rPr lang="en-US" dirty="0"/>
              <a:t>(Manager IT)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940BD3-C3A4-E6B5-2E38-A926335CE9C3}"/>
              </a:ext>
            </a:extLst>
          </p:cNvPr>
          <p:cNvSpPr txBox="1"/>
          <p:nvPr/>
        </p:nvSpPr>
        <p:spPr>
          <a:xfrm>
            <a:off x="5922437" y="1693649"/>
            <a:ext cx="137160" cy="41602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0EA8388-95E6-DF8E-8E77-8C418CA004F1}"/>
              </a:ext>
            </a:extLst>
          </p:cNvPr>
          <p:cNvSpPr txBox="1"/>
          <p:nvPr/>
        </p:nvSpPr>
        <p:spPr>
          <a:xfrm>
            <a:off x="3263585" y="1929195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Analyst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89AA7C8-149E-B829-E19B-91BA0B49AFCA}"/>
              </a:ext>
            </a:extLst>
          </p:cNvPr>
          <p:cNvSpPr txBox="1"/>
          <p:nvPr/>
        </p:nvSpPr>
        <p:spPr>
          <a:xfrm>
            <a:off x="3219279" y="2201507"/>
            <a:ext cx="1234440" cy="385185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Compliance</a:t>
            </a:r>
          </a:p>
          <a:p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Janet Carroll</a:t>
            </a:r>
          </a:p>
          <a:p>
            <a:pPr algn="ctr"/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Beisser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6ADB8B2-89B0-523E-4DBE-B86B47135D6A}"/>
              </a:ext>
            </a:extLst>
          </p:cNvPr>
          <p:cNvSpPr txBox="1"/>
          <p:nvPr/>
        </p:nvSpPr>
        <p:spPr>
          <a:xfrm>
            <a:off x="4455961" y="2199750"/>
            <a:ext cx="137160" cy="38638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972E19-3478-D83D-14A4-2A41F7B334BC}"/>
              </a:ext>
            </a:extLst>
          </p:cNvPr>
          <p:cNvSpPr txBox="1"/>
          <p:nvPr/>
        </p:nvSpPr>
        <p:spPr>
          <a:xfrm>
            <a:off x="285206" y="4364654"/>
            <a:ext cx="1234440" cy="3463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BTA</a:t>
            </a:r>
          </a:p>
          <a:p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Petrikovitsch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6AD0B25-89BB-E823-57B7-BBBCCF6A59C9}"/>
              </a:ext>
            </a:extLst>
          </p:cNvPr>
          <p:cNvSpPr txBox="1"/>
          <p:nvPr/>
        </p:nvSpPr>
        <p:spPr>
          <a:xfrm>
            <a:off x="1521888" y="4362897"/>
            <a:ext cx="137160" cy="34747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9A8E5C98-BD42-746F-294C-0773FF6F531B}"/>
              </a:ext>
            </a:extLst>
          </p:cNvPr>
          <p:cNvSpPr txBox="1">
            <a:spLocks/>
          </p:cNvSpPr>
          <p:nvPr/>
        </p:nvSpPr>
        <p:spPr>
          <a:xfrm>
            <a:off x="7617430" y="2702506"/>
            <a:ext cx="1234440" cy="4486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Vended Applications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Cook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Thomas Donnell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431508-1653-8B0B-DB81-3E62B75B162E}"/>
              </a:ext>
            </a:extLst>
          </p:cNvPr>
          <p:cNvSpPr txBox="1"/>
          <p:nvPr/>
        </p:nvSpPr>
        <p:spPr>
          <a:xfrm>
            <a:off x="8850437" y="2701018"/>
            <a:ext cx="137160" cy="4483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B2B464-C90E-D20D-B163-8EE725531223}"/>
              </a:ext>
            </a:extLst>
          </p:cNvPr>
          <p:cNvSpPr txBox="1"/>
          <p:nvPr/>
        </p:nvSpPr>
        <p:spPr>
          <a:xfrm>
            <a:off x="6201314" y="1539732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C443B8-49BB-759D-1B85-9CC6504A43A8}"/>
              </a:ext>
            </a:extLst>
          </p:cNvPr>
          <p:cNvSpPr txBox="1"/>
          <p:nvPr/>
        </p:nvSpPr>
        <p:spPr>
          <a:xfrm>
            <a:off x="6201314" y="2111339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Facilitator</a:t>
            </a:r>
          </a:p>
        </p:txBody>
      </p:sp>
      <p:pic>
        <p:nvPicPr>
          <p:cNvPr id="18" name="Picture 17" descr="A green text on a black background&#10;&#10;AI-generated content may be incorrect.">
            <a:extLst>
              <a:ext uri="{FF2B5EF4-FFF2-40B4-BE49-F238E27FC236}">
                <a16:creationId xmlns:a16="http://schemas.microsoft.com/office/drawing/2014/main" id="{211D9852-9155-47D1-6E1D-C868C31B3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2451" y="4184149"/>
            <a:ext cx="3743759" cy="65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44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imary Logo">
  <a:themeElements>
    <a:clrScheme name="Custom 1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2.xml><?xml version="1.0" encoding="utf-8"?>
<a:theme xmlns:a="http://schemas.openxmlformats.org/drawingml/2006/main" name="Primary Logo">
  <a:themeElements>
    <a:clrScheme name="Custom 2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16x9 Presentation</Template>
  <TotalTime>79253</TotalTime>
  <Words>320</Words>
  <Application>Microsoft Office PowerPoint</Application>
  <PresentationFormat>On-screen Show (16:9)</PresentationFormat>
  <Paragraphs>126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.Hiragino Kaku Gothic Interface W3</vt:lpstr>
      <vt:lpstr>Arial</vt:lpstr>
      <vt:lpstr>Calibri</vt:lpstr>
      <vt:lpstr>Courier New</vt:lpstr>
      <vt:lpstr>Franklin Gothic Medium</vt:lpstr>
      <vt:lpstr>Lucida Grande</vt:lpstr>
      <vt:lpstr>Orgon Slab Medium</vt:lpstr>
      <vt:lpstr>Roboto</vt:lpstr>
      <vt:lpstr>System Font Regular</vt:lpstr>
      <vt:lpstr>Tisa Offc Serif Pro</vt:lpstr>
      <vt:lpstr>Primary Logo</vt:lpstr>
      <vt:lpstr>Primary Logo</vt:lpstr>
      <vt:lpstr>S&amp;T IT Organizational Chart</vt:lpstr>
    </vt:vector>
  </TitlesOfParts>
  <Company>Missouri University of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for Using S&amp;T’s  PowerPoint Presentations</dc:title>
  <dc:creator>Robbins, Barry</dc:creator>
  <cp:lastModifiedBy>Klossner, Carson</cp:lastModifiedBy>
  <cp:revision>44</cp:revision>
  <cp:lastPrinted>2025-07-03T23:19:35Z</cp:lastPrinted>
  <dcterms:created xsi:type="dcterms:W3CDTF">2024-05-02T21:29:41Z</dcterms:created>
  <dcterms:modified xsi:type="dcterms:W3CDTF">2025-07-28T14:30:23Z</dcterms:modified>
</cp:coreProperties>
</file>